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5"/>
  </p:notesMasterIdLst>
  <p:sldIdLst>
    <p:sldId id="256" r:id="rId2"/>
    <p:sldId id="257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</p:sldIdLst>
  <p:sldSz cx="9144000" cy="5143500" type="screen16x9"/>
  <p:notesSz cx="6858000" cy="9144000"/>
  <p:embeddedFontLst>
    <p:embeddedFont>
      <p:font typeface="Montserrat" panose="020B0604020202020204" charset="0"/>
      <p:regular r:id="rId16"/>
      <p:bold r:id="rId17"/>
      <p:italic r:id="rId18"/>
      <p:boldItalic r:id="rId19"/>
    </p:embeddedFont>
    <p:embeddedFont>
      <p:font typeface="Montserrat Medium" panose="020B0604020202020204" charset="0"/>
      <p:regular r:id="rId20"/>
      <p:bold r:id="rId21"/>
      <p:italic r:id="rId22"/>
      <p:boldItalic r:id="rId23"/>
    </p:embeddedFont>
    <p:embeddedFont>
      <p:font typeface="Montserrat ExtraBold" panose="020B0604020202020204" charset="0"/>
      <p:bold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6B2ACA-5362-4575-B5F5-D105449C8BAE}">
  <a:tblStyle styleId="{426B2ACA-5362-4575-B5F5-D105449C8B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463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7511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185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930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983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94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853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453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130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342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573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41263" y="2906055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Predictive Modeling for Disease Diagnosis</a:t>
            </a:r>
            <a:endParaRPr dirty="0"/>
          </a:p>
        </p:txBody>
      </p:sp>
      <p:cxnSp>
        <p:nvCxnSpPr>
          <p:cNvPr id="165" name="Google Shape;165;p38"/>
          <p:cNvCxnSpPr/>
          <p:nvPr/>
        </p:nvCxnSpPr>
        <p:spPr>
          <a:xfrm>
            <a:off x="3155863" y="352112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394855" y="590491"/>
            <a:ext cx="5160819" cy="607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Showing the confusion matrix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 flipV="1">
            <a:off x="491836" y="526473"/>
            <a:ext cx="4772891" cy="692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80" y="1255507"/>
            <a:ext cx="7561811" cy="377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42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0" y="590491"/>
            <a:ext cx="5808743" cy="607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Applying grid search for the model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 flipV="1">
            <a:off x="97130" y="590491"/>
            <a:ext cx="5461633" cy="1159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48" y="1124908"/>
            <a:ext cx="8156862" cy="40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9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394855" y="590491"/>
            <a:ext cx="5160819" cy="607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Showing the confusion matrix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 flipV="1">
            <a:off x="491836" y="526473"/>
            <a:ext cx="4772891" cy="692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55" y="1124909"/>
            <a:ext cx="7766476" cy="388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8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394855" y="590491"/>
            <a:ext cx="5160819" cy="607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Showing the confusion matrix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 flipV="1">
            <a:off x="491836" y="526473"/>
            <a:ext cx="4772891" cy="692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0" t="18798" r="33167" b="4499"/>
          <a:stretch/>
        </p:blipFill>
        <p:spPr>
          <a:xfrm>
            <a:off x="4094787" y="1750051"/>
            <a:ext cx="4707466" cy="2980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0" t="19006" r="49456" b="3159"/>
          <a:stretch/>
        </p:blipFill>
        <p:spPr>
          <a:xfrm>
            <a:off x="223667" y="1769908"/>
            <a:ext cx="3407620" cy="29604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" t="94266" r="38709" b="660"/>
          <a:stretch/>
        </p:blipFill>
        <p:spPr>
          <a:xfrm>
            <a:off x="3973354" y="1460406"/>
            <a:ext cx="4821981" cy="2039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" t="91880" r="58061" b="731"/>
          <a:stretch/>
        </p:blipFill>
        <p:spPr>
          <a:xfrm>
            <a:off x="286385" y="1470273"/>
            <a:ext cx="3348415" cy="184196"/>
          </a:xfrm>
          <a:prstGeom prst="rect">
            <a:avLst/>
          </a:prstGeom>
        </p:spPr>
      </p:pic>
      <p:sp>
        <p:nvSpPr>
          <p:cNvPr id="8" name="Google Shape;170;p39"/>
          <p:cNvSpPr txBox="1">
            <a:spLocks/>
          </p:cNvSpPr>
          <p:nvPr/>
        </p:nvSpPr>
        <p:spPr>
          <a:xfrm>
            <a:off x="1152471" y="4653394"/>
            <a:ext cx="1117083" cy="41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 smtClean="0">
                <a:solidFill>
                  <a:schemeClr val="bg1"/>
                </a:solidFill>
              </a:rPr>
              <a:t>Model 1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Google Shape;170;p39"/>
          <p:cNvSpPr txBox="1">
            <a:spLocks/>
          </p:cNvSpPr>
          <p:nvPr/>
        </p:nvSpPr>
        <p:spPr>
          <a:xfrm>
            <a:off x="5841636" y="4653394"/>
            <a:ext cx="1165426" cy="41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800" dirty="0" smtClean="0">
                <a:solidFill>
                  <a:schemeClr val="bg1"/>
                </a:solidFill>
              </a:rPr>
              <a:t>Model 2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918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555857"/>
            <a:ext cx="393137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Importing Liberaries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50407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88" y="1794163"/>
            <a:ext cx="8403004" cy="30495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555857"/>
            <a:ext cx="393137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Reading the data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50407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1" y="2853825"/>
            <a:ext cx="7516091" cy="71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6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256310" y="555857"/>
            <a:ext cx="575656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Showing Samples from the data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401782" y="555857"/>
            <a:ext cx="508461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1" y="1663026"/>
            <a:ext cx="8381999" cy="338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3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256309" y="597419"/>
            <a:ext cx="4433455" cy="607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Showing data decireption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429491" y="555857"/>
            <a:ext cx="400396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7" y="1939637"/>
            <a:ext cx="8697212" cy="308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879761" y="438091"/>
            <a:ext cx="4433455" cy="607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Showing data Inforamtion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 flipV="1">
            <a:off x="1052943" y="387927"/>
            <a:ext cx="4080164" cy="860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23" y="1115289"/>
            <a:ext cx="5362063" cy="390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0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1177636" y="500436"/>
            <a:ext cx="4322619" cy="607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Decoding the Disease </a:t>
            </a:r>
            <a:br>
              <a:rPr lang="en" dirty="0" smtClean="0"/>
            </a:br>
            <a:r>
              <a:rPr lang="en" dirty="0" smtClean="0"/>
              <a:t>column to  0 &amp; 1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 flipV="1">
            <a:off x="1177636" y="491834"/>
            <a:ext cx="4080164" cy="860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92" y="1922497"/>
            <a:ext cx="8222673" cy="278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6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394855" y="590491"/>
            <a:ext cx="5160819" cy="607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Fixing the Imbalance problem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 flipV="1">
            <a:off x="491836" y="526473"/>
            <a:ext cx="4772891" cy="692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55" y="1651681"/>
            <a:ext cx="7585364" cy="330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394855" y="590491"/>
            <a:ext cx="5308633" cy="607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Building Radnom Forest model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 flipV="1">
            <a:off x="491836" y="526473"/>
            <a:ext cx="4772891" cy="692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73" y="2163610"/>
            <a:ext cx="8271164" cy="249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9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60</Words>
  <Application>Microsoft Office PowerPoint</Application>
  <PresentationFormat>On-screen Show (16:9)</PresentationFormat>
  <Paragraphs>15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Montserrat</vt:lpstr>
      <vt:lpstr>Montserrat Medium</vt:lpstr>
      <vt:lpstr>Montserrat ExtraBold</vt:lpstr>
      <vt:lpstr>Futuristic Background by Slidesgo</vt:lpstr>
      <vt:lpstr>Predictive Modeling for Disease Diagnosis</vt:lpstr>
      <vt:lpstr>Importing Liberaries</vt:lpstr>
      <vt:lpstr>Reading the data</vt:lpstr>
      <vt:lpstr>Showing Samples from the data</vt:lpstr>
      <vt:lpstr>Showing data decireption</vt:lpstr>
      <vt:lpstr>Showing data Inforamtion</vt:lpstr>
      <vt:lpstr>Decoding the Disease  column to  0 &amp; 1</vt:lpstr>
      <vt:lpstr>Fixing the Imbalance problem</vt:lpstr>
      <vt:lpstr>Building Radnom Forest model</vt:lpstr>
      <vt:lpstr>Showing the confusion matrix</vt:lpstr>
      <vt:lpstr>Applying grid search for the model</vt:lpstr>
      <vt:lpstr>Showing the confusion matrix</vt:lpstr>
      <vt:lpstr>Showing the confusion matrix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Modeling for Disease Diagnosis</dc:title>
  <cp:lastModifiedBy>momo ahm</cp:lastModifiedBy>
  <cp:revision>5</cp:revision>
  <dcterms:modified xsi:type="dcterms:W3CDTF">2024-05-16T17:55:19Z</dcterms:modified>
</cp:coreProperties>
</file>